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7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03EFD-BE3A-424C-A97F-9B599424D842}" v="32" dt="2022-11-01T18:35:49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5" d="100"/>
          <a:sy n="95" d="100"/>
        </p:scale>
        <p:origin x="53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a.vaniwaarden iwaarden" userId="9da75132aae3f833" providerId="LiveId" clId="{9BB03EFD-BE3A-424C-A97F-9B599424D842}"/>
    <pc:docChg chg="undo custSel addSld delSld modSld">
      <pc:chgData name="j.a.vaniwaarden iwaarden" userId="9da75132aae3f833" providerId="LiveId" clId="{9BB03EFD-BE3A-424C-A97F-9B599424D842}" dt="2022-11-01T18:36:01.717" v="3246" actId="14100"/>
      <pc:docMkLst>
        <pc:docMk/>
      </pc:docMkLst>
      <pc:sldChg chg="addSp modSp mod">
        <pc:chgData name="j.a.vaniwaarden iwaarden" userId="9da75132aae3f833" providerId="LiveId" clId="{9BB03EFD-BE3A-424C-A97F-9B599424D842}" dt="2022-11-01T16:41:05.704" v="94" actId="14100"/>
        <pc:sldMkLst>
          <pc:docMk/>
          <pc:sldMk cId="4167884232" sldId="278"/>
        </pc:sldMkLst>
        <pc:spChg chg="mod">
          <ac:chgData name="j.a.vaniwaarden iwaarden" userId="9da75132aae3f833" providerId="LiveId" clId="{9BB03EFD-BE3A-424C-A97F-9B599424D842}" dt="2022-11-01T16:38:10.542" v="17" actId="6549"/>
          <ac:spMkLst>
            <pc:docMk/>
            <pc:sldMk cId="4167884232" sldId="278"/>
            <ac:spMk id="2" creationId="{0D1F047C-C727-42A7-85C5-68C5AA1B1A93}"/>
          </ac:spMkLst>
        </pc:spChg>
        <pc:spChg chg="mod">
          <ac:chgData name="j.a.vaniwaarden iwaarden" userId="9da75132aae3f833" providerId="LiveId" clId="{9BB03EFD-BE3A-424C-A97F-9B599424D842}" dt="2022-11-01T16:38:21.139" v="68" actId="20577"/>
          <ac:spMkLst>
            <pc:docMk/>
            <pc:sldMk cId="4167884232" sldId="278"/>
            <ac:spMk id="3" creationId="{DB93FB3F-A8D4-46D3-A1C6-C79C64563729}"/>
          </ac:spMkLst>
        </pc:spChg>
        <pc:picChg chg="add mod">
          <ac:chgData name="j.a.vaniwaarden iwaarden" userId="9da75132aae3f833" providerId="LiveId" clId="{9BB03EFD-BE3A-424C-A97F-9B599424D842}" dt="2022-11-01T16:41:05.704" v="94" actId="14100"/>
          <ac:picMkLst>
            <pc:docMk/>
            <pc:sldMk cId="4167884232" sldId="278"/>
            <ac:picMk id="4" creationId="{516CA13E-B01D-9F5C-89EF-A04180741A08}"/>
          </ac:picMkLst>
        </pc:picChg>
      </pc:sldChg>
      <pc:sldChg chg="del">
        <pc:chgData name="j.a.vaniwaarden iwaarden" userId="9da75132aae3f833" providerId="LiveId" clId="{9BB03EFD-BE3A-424C-A97F-9B599424D842}" dt="2022-11-01T16:38:40.744" v="70" actId="47"/>
        <pc:sldMkLst>
          <pc:docMk/>
          <pc:sldMk cId="3220235682" sldId="279"/>
        </pc:sldMkLst>
      </pc:sldChg>
      <pc:sldChg chg="addSp modSp new mod">
        <pc:chgData name="j.a.vaniwaarden iwaarden" userId="9da75132aae3f833" providerId="LiveId" clId="{9BB03EFD-BE3A-424C-A97F-9B599424D842}" dt="2022-11-01T16:42:39.669" v="116" actId="1076"/>
        <pc:sldMkLst>
          <pc:docMk/>
          <pc:sldMk cId="514301545" sldId="280"/>
        </pc:sldMkLst>
        <pc:spChg chg="mod">
          <ac:chgData name="j.a.vaniwaarden iwaarden" userId="9da75132aae3f833" providerId="LiveId" clId="{9BB03EFD-BE3A-424C-A97F-9B599424D842}" dt="2022-11-01T16:41:24.612" v="107" actId="20577"/>
          <ac:spMkLst>
            <pc:docMk/>
            <pc:sldMk cId="514301545" sldId="280"/>
            <ac:spMk id="2" creationId="{0A740E15-A804-E7D6-951B-9CCA95FA984D}"/>
          </ac:spMkLst>
        </pc:spChg>
        <pc:spChg chg="mod">
          <ac:chgData name="j.a.vaniwaarden iwaarden" userId="9da75132aae3f833" providerId="LiveId" clId="{9BB03EFD-BE3A-424C-A97F-9B599424D842}" dt="2022-11-01T16:41:51.946" v="113" actId="20577"/>
          <ac:spMkLst>
            <pc:docMk/>
            <pc:sldMk cId="514301545" sldId="280"/>
            <ac:spMk id="3" creationId="{AFF651BA-84FD-7D4C-AFB8-A480EA1D50AC}"/>
          </ac:spMkLst>
        </pc:spChg>
        <pc:picChg chg="add mod">
          <ac:chgData name="j.a.vaniwaarden iwaarden" userId="9da75132aae3f833" providerId="LiveId" clId="{9BB03EFD-BE3A-424C-A97F-9B599424D842}" dt="2022-11-01T16:42:39.669" v="116" actId="1076"/>
          <ac:picMkLst>
            <pc:docMk/>
            <pc:sldMk cId="514301545" sldId="280"/>
            <ac:picMk id="4" creationId="{7D4E1822-4E95-8D56-3311-B7294C64345A}"/>
          </ac:picMkLst>
        </pc:picChg>
      </pc:sldChg>
      <pc:sldChg chg="addSp delSp modSp add mod">
        <pc:chgData name="j.a.vaniwaarden iwaarden" userId="9da75132aae3f833" providerId="LiveId" clId="{9BB03EFD-BE3A-424C-A97F-9B599424D842}" dt="2022-11-01T16:58:07.816" v="1511" actId="20577"/>
        <pc:sldMkLst>
          <pc:docMk/>
          <pc:sldMk cId="2421570096" sldId="281"/>
        </pc:sldMkLst>
        <pc:spChg chg="mod">
          <ac:chgData name="j.a.vaniwaarden iwaarden" userId="9da75132aae3f833" providerId="LiveId" clId="{9BB03EFD-BE3A-424C-A97F-9B599424D842}" dt="2022-11-01T16:42:59.735" v="132" actId="20577"/>
          <ac:spMkLst>
            <pc:docMk/>
            <pc:sldMk cId="2421570096" sldId="281"/>
            <ac:spMk id="2" creationId="{0A740E15-A804-E7D6-951B-9CCA95FA984D}"/>
          </ac:spMkLst>
        </pc:spChg>
        <pc:spChg chg="mod">
          <ac:chgData name="j.a.vaniwaarden iwaarden" userId="9da75132aae3f833" providerId="LiveId" clId="{9BB03EFD-BE3A-424C-A97F-9B599424D842}" dt="2022-11-01T16:58:07.816" v="1511" actId="20577"/>
          <ac:spMkLst>
            <pc:docMk/>
            <pc:sldMk cId="2421570096" sldId="281"/>
            <ac:spMk id="3" creationId="{AFF651BA-84FD-7D4C-AFB8-A480EA1D50AC}"/>
          </ac:spMkLst>
        </pc:spChg>
        <pc:picChg chg="del">
          <ac:chgData name="j.a.vaniwaarden iwaarden" userId="9da75132aae3f833" providerId="LiveId" clId="{9BB03EFD-BE3A-424C-A97F-9B599424D842}" dt="2022-11-01T16:42:47.134" v="118" actId="478"/>
          <ac:picMkLst>
            <pc:docMk/>
            <pc:sldMk cId="2421570096" sldId="281"/>
            <ac:picMk id="4" creationId="{7D4E1822-4E95-8D56-3311-B7294C64345A}"/>
          </ac:picMkLst>
        </pc:picChg>
        <pc:picChg chg="add mod">
          <ac:chgData name="j.a.vaniwaarden iwaarden" userId="9da75132aae3f833" providerId="LiveId" clId="{9BB03EFD-BE3A-424C-A97F-9B599424D842}" dt="2022-11-01T16:48:01.102" v="378" actId="14100"/>
          <ac:picMkLst>
            <pc:docMk/>
            <pc:sldMk cId="2421570096" sldId="281"/>
            <ac:picMk id="6" creationId="{96F38D09-3196-BAB7-5025-E73EF9CBA079}"/>
          </ac:picMkLst>
        </pc:picChg>
        <pc:picChg chg="add mod">
          <ac:chgData name="j.a.vaniwaarden iwaarden" userId="9da75132aae3f833" providerId="LiveId" clId="{9BB03EFD-BE3A-424C-A97F-9B599424D842}" dt="2022-11-01T16:48:02.343" v="379" actId="1076"/>
          <ac:picMkLst>
            <pc:docMk/>
            <pc:sldMk cId="2421570096" sldId="281"/>
            <ac:picMk id="8" creationId="{BC8E4088-8B71-C33D-FD56-6926D9366905}"/>
          </ac:picMkLst>
        </pc:picChg>
        <pc:picChg chg="add mod">
          <ac:chgData name="j.a.vaniwaarden iwaarden" userId="9da75132aae3f833" providerId="LiveId" clId="{9BB03EFD-BE3A-424C-A97F-9B599424D842}" dt="2022-11-01T16:48:17.432" v="383" actId="14100"/>
          <ac:picMkLst>
            <pc:docMk/>
            <pc:sldMk cId="2421570096" sldId="281"/>
            <ac:picMk id="10" creationId="{0BB82383-4BEC-20D5-4D51-0FF562D1E824}"/>
          </ac:picMkLst>
        </pc:picChg>
      </pc:sldChg>
      <pc:sldChg chg="delSp modSp add mod">
        <pc:chgData name="j.a.vaniwaarden iwaarden" userId="9da75132aae3f833" providerId="LiveId" clId="{9BB03EFD-BE3A-424C-A97F-9B599424D842}" dt="2022-11-01T18:15:34.622" v="2560" actId="20577"/>
        <pc:sldMkLst>
          <pc:docMk/>
          <pc:sldMk cId="2908622415" sldId="282"/>
        </pc:sldMkLst>
        <pc:spChg chg="mod">
          <ac:chgData name="j.a.vaniwaarden iwaarden" userId="9da75132aae3f833" providerId="LiveId" clId="{9BB03EFD-BE3A-424C-A97F-9B599424D842}" dt="2022-11-01T18:15:34.622" v="2560" actId="20577"/>
          <ac:spMkLst>
            <pc:docMk/>
            <pc:sldMk cId="2908622415" sldId="282"/>
            <ac:spMk id="3" creationId="{AFF651BA-84FD-7D4C-AFB8-A480EA1D50AC}"/>
          </ac:spMkLst>
        </pc:spChg>
        <pc:picChg chg="del">
          <ac:chgData name="j.a.vaniwaarden iwaarden" userId="9da75132aae3f833" providerId="LiveId" clId="{9BB03EFD-BE3A-424C-A97F-9B599424D842}" dt="2022-11-01T16:48:40.309" v="385" actId="478"/>
          <ac:picMkLst>
            <pc:docMk/>
            <pc:sldMk cId="2908622415" sldId="282"/>
            <ac:picMk id="6" creationId="{96F38D09-3196-BAB7-5025-E73EF9CBA079}"/>
          </ac:picMkLst>
        </pc:picChg>
        <pc:picChg chg="del">
          <ac:chgData name="j.a.vaniwaarden iwaarden" userId="9da75132aae3f833" providerId="LiveId" clId="{9BB03EFD-BE3A-424C-A97F-9B599424D842}" dt="2022-11-01T16:48:41.027" v="386" actId="478"/>
          <ac:picMkLst>
            <pc:docMk/>
            <pc:sldMk cId="2908622415" sldId="282"/>
            <ac:picMk id="8" creationId="{BC8E4088-8B71-C33D-FD56-6926D9366905}"/>
          </ac:picMkLst>
        </pc:picChg>
        <pc:picChg chg="del">
          <ac:chgData name="j.a.vaniwaarden iwaarden" userId="9da75132aae3f833" providerId="LiveId" clId="{9BB03EFD-BE3A-424C-A97F-9B599424D842}" dt="2022-11-01T16:48:41.455" v="387" actId="478"/>
          <ac:picMkLst>
            <pc:docMk/>
            <pc:sldMk cId="2908622415" sldId="282"/>
            <ac:picMk id="10" creationId="{0BB82383-4BEC-20D5-4D51-0FF562D1E824}"/>
          </ac:picMkLst>
        </pc:picChg>
      </pc:sldChg>
      <pc:sldChg chg="modSp add mod">
        <pc:chgData name="j.a.vaniwaarden iwaarden" userId="9da75132aae3f833" providerId="LiveId" clId="{9BB03EFD-BE3A-424C-A97F-9B599424D842}" dt="2022-11-01T16:54:17.044" v="1045" actId="20577"/>
        <pc:sldMkLst>
          <pc:docMk/>
          <pc:sldMk cId="1706962824" sldId="283"/>
        </pc:sldMkLst>
        <pc:spChg chg="mod">
          <ac:chgData name="j.a.vaniwaarden iwaarden" userId="9da75132aae3f833" providerId="LiveId" clId="{9BB03EFD-BE3A-424C-A97F-9B599424D842}" dt="2022-11-01T16:54:17.044" v="1045" actId="20577"/>
          <ac:spMkLst>
            <pc:docMk/>
            <pc:sldMk cId="1706962824" sldId="283"/>
            <ac:spMk id="3" creationId="{AFF651BA-84FD-7D4C-AFB8-A480EA1D50AC}"/>
          </ac:spMkLst>
        </pc:spChg>
      </pc:sldChg>
      <pc:sldChg chg="addSp modSp add mod">
        <pc:chgData name="j.a.vaniwaarden iwaarden" userId="9da75132aae3f833" providerId="LiveId" clId="{9BB03EFD-BE3A-424C-A97F-9B599424D842}" dt="2022-11-01T17:02:18.014" v="1722" actId="1076"/>
        <pc:sldMkLst>
          <pc:docMk/>
          <pc:sldMk cId="3915887527" sldId="284"/>
        </pc:sldMkLst>
        <pc:spChg chg="mod">
          <ac:chgData name="j.a.vaniwaarden iwaarden" userId="9da75132aae3f833" providerId="LiveId" clId="{9BB03EFD-BE3A-424C-A97F-9B599424D842}" dt="2022-11-01T17:01:21.920" v="1719" actId="27636"/>
          <ac:spMkLst>
            <pc:docMk/>
            <pc:sldMk cId="3915887527" sldId="284"/>
            <ac:spMk id="3" creationId="{AFF651BA-84FD-7D4C-AFB8-A480EA1D50AC}"/>
          </ac:spMkLst>
        </pc:spChg>
        <pc:picChg chg="add mod">
          <ac:chgData name="j.a.vaniwaarden iwaarden" userId="9da75132aae3f833" providerId="LiveId" clId="{9BB03EFD-BE3A-424C-A97F-9B599424D842}" dt="2022-11-01T17:02:18.014" v="1722" actId="1076"/>
          <ac:picMkLst>
            <pc:docMk/>
            <pc:sldMk cId="3915887527" sldId="284"/>
            <ac:picMk id="1026" creationId="{A7FC70B2-3EB5-D8BC-3F32-80C3F4ABD0C2}"/>
          </ac:picMkLst>
        </pc:picChg>
      </pc:sldChg>
      <pc:sldChg chg="addSp delSp modSp add mod">
        <pc:chgData name="j.a.vaniwaarden iwaarden" userId="9da75132aae3f833" providerId="LiveId" clId="{9BB03EFD-BE3A-424C-A97F-9B599424D842}" dt="2022-11-01T17:12:45.250" v="2021"/>
        <pc:sldMkLst>
          <pc:docMk/>
          <pc:sldMk cId="2949551202" sldId="285"/>
        </pc:sldMkLst>
        <pc:spChg chg="mod">
          <ac:chgData name="j.a.vaniwaarden iwaarden" userId="9da75132aae3f833" providerId="LiveId" clId="{9BB03EFD-BE3A-424C-A97F-9B599424D842}" dt="2022-11-01T17:02:53.428" v="1758" actId="20577"/>
          <ac:spMkLst>
            <pc:docMk/>
            <pc:sldMk cId="2949551202" sldId="285"/>
            <ac:spMk id="2" creationId="{0A740E15-A804-E7D6-951B-9CCA95FA984D}"/>
          </ac:spMkLst>
        </pc:spChg>
        <pc:spChg chg="mod">
          <ac:chgData name="j.a.vaniwaarden iwaarden" userId="9da75132aae3f833" providerId="LiveId" clId="{9BB03EFD-BE3A-424C-A97F-9B599424D842}" dt="2022-11-01T17:11:14.644" v="2015" actId="14"/>
          <ac:spMkLst>
            <pc:docMk/>
            <pc:sldMk cId="2949551202" sldId="285"/>
            <ac:spMk id="3" creationId="{AFF651BA-84FD-7D4C-AFB8-A480EA1D50AC}"/>
          </ac:spMkLst>
        </pc:spChg>
        <pc:picChg chg="add mod">
          <ac:chgData name="j.a.vaniwaarden iwaarden" userId="9da75132aae3f833" providerId="LiveId" clId="{9BB03EFD-BE3A-424C-A97F-9B599424D842}" dt="2022-11-01T17:12:17.572" v="2019" actId="1076"/>
          <ac:picMkLst>
            <pc:docMk/>
            <pc:sldMk cId="2949551202" sldId="285"/>
            <ac:picMk id="5" creationId="{E3CB401F-3B04-2181-7A16-C44DE5196C1C}"/>
          </ac:picMkLst>
        </pc:picChg>
        <pc:picChg chg="add del mod">
          <ac:chgData name="j.a.vaniwaarden iwaarden" userId="9da75132aae3f833" providerId="LiveId" clId="{9BB03EFD-BE3A-424C-A97F-9B599424D842}" dt="2022-11-01T17:12:45.250" v="2021"/>
          <ac:picMkLst>
            <pc:docMk/>
            <pc:sldMk cId="2949551202" sldId="285"/>
            <ac:picMk id="6" creationId="{979278B3-63EB-0BE0-EF32-FBDAD1297026}"/>
          </ac:picMkLst>
        </pc:picChg>
        <pc:picChg chg="del">
          <ac:chgData name="j.a.vaniwaarden iwaarden" userId="9da75132aae3f833" providerId="LiveId" clId="{9BB03EFD-BE3A-424C-A97F-9B599424D842}" dt="2022-11-01T17:07:01.748" v="1759" actId="478"/>
          <ac:picMkLst>
            <pc:docMk/>
            <pc:sldMk cId="2949551202" sldId="285"/>
            <ac:picMk id="1026" creationId="{A7FC70B2-3EB5-D8BC-3F32-80C3F4ABD0C2}"/>
          </ac:picMkLst>
        </pc:picChg>
      </pc:sldChg>
      <pc:sldChg chg="addSp delSp modSp add mod">
        <pc:chgData name="j.a.vaniwaarden iwaarden" userId="9da75132aae3f833" providerId="LiveId" clId="{9BB03EFD-BE3A-424C-A97F-9B599424D842}" dt="2022-11-01T17:13:09.699" v="2027" actId="14100"/>
        <pc:sldMkLst>
          <pc:docMk/>
          <pc:sldMk cId="3064398975" sldId="286"/>
        </pc:sldMkLst>
        <pc:spChg chg="mod">
          <ac:chgData name="j.a.vaniwaarden iwaarden" userId="9da75132aae3f833" providerId="LiveId" clId="{9BB03EFD-BE3A-424C-A97F-9B599424D842}" dt="2022-11-01T17:12:53.373" v="2024" actId="6549"/>
          <ac:spMkLst>
            <pc:docMk/>
            <pc:sldMk cId="3064398975" sldId="286"/>
            <ac:spMk id="3" creationId="{AFF651BA-84FD-7D4C-AFB8-A480EA1D50AC}"/>
          </ac:spMkLst>
        </pc:spChg>
        <pc:picChg chg="del">
          <ac:chgData name="j.a.vaniwaarden iwaarden" userId="9da75132aae3f833" providerId="LiveId" clId="{9BB03EFD-BE3A-424C-A97F-9B599424D842}" dt="2022-11-01T17:12:50.785" v="2023" actId="478"/>
          <ac:picMkLst>
            <pc:docMk/>
            <pc:sldMk cId="3064398975" sldId="286"/>
            <ac:picMk id="5" creationId="{E3CB401F-3B04-2181-7A16-C44DE5196C1C}"/>
          </ac:picMkLst>
        </pc:picChg>
        <pc:picChg chg="add mod">
          <ac:chgData name="j.a.vaniwaarden iwaarden" userId="9da75132aae3f833" providerId="LiveId" clId="{9BB03EFD-BE3A-424C-A97F-9B599424D842}" dt="2022-11-01T17:13:09.699" v="2027" actId="14100"/>
          <ac:picMkLst>
            <pc:docMk/>
            <pc:sldMk cId="3064398975" sldId="286"/>
            <ac:picMk id="6" creationId="{2E580FB6-674E-A198-6E8A-42403BDEBCCA}"/>
          </ac:picMkLst>
        </pc:picChg>
      </pc:sldChg>
      <pc:sldChg chg="addSp delSp modSp add mod delAnim modAnim">
        <pc:chgData name="j.a.vaniwaarden iwaarden" userId="9da75132aae3f833" providerId="LiveId" clId="{9BB03EFD-BE3A-424C-A97F-9B599424D842}" dt="2022-11-01T18:31:13.248" v="2693" actId="14100"/>
        <pc:sldMkLst>
          <pc:docMk/>
          <pc:sldMk cId="1065379732" sldId="287"/>
        </pc:sldMkLst>
        <pc:spChg chg="mod">
          <ac:chgData name="j.a.vaniwaarden iwaarden" userId="9da75132aae3f833" providerId="LiveId" clId="{9BB03EFD-BE3A-424C-A97F-9B599424D842}" dt="2022-11-01T18:00:12.742" v="2144" actId="20577"/>
          <ac:spMkLst>
            <pc:docMk/>
            <pc:sldMk cId="1065379732" sldId="287"/>
            <ac:spMk id="2" creationId="{0A740E15-A804-E7D6-951B-9CCA95FA984D}"/>
          </ac:spMkLst>
        </pc:spChg>
        <pc:spChg chg="mod">
          <ac:chgData name="j.a.vaniwaarden iwaarden" userId="9da75132aae3f833" providerId="LiveId" clId="{9BB03EFD-BE3A-424C-A97F-9B599424D842}" dt="2022-11-01T18:12:04.947" v="2405" actId="20577"/>
          <ac:spMkLst>
            <pc:docMk/>
            <pc:sldMk cId="1065379732" sldId="287"/>
            <ac:spMk id="3" creationId="{AFF651BA-84FD-7D4C-AFB8-A480EA1D50AC}"/>
          </ac:spMkLst>
        </pc:spChg>
        <pc:picChg chg="add del mod">
          <ac:chgData name="j.a.vaniwaarden iwaarden" userId="9da75132aae3f833" providerId="LiveId" clId="{9BB03EFD-BE3A-424C-A97F-9B599424D842}" dt="2022-11-01T18:30:07.218" v="2690" actId="478"/>
          <ac:picMkLst>
            <pc:docMk/>
            <pc:sldMk cId="1065379732" sldId="287"/>
            <ac:picMk id="4" creationId="{D157BE17-A808-C33A-810C-2870BF446E67}"/>
          </ac:picMkLst>
        </pc:picChg>
        <pc:picChg chg="add mod">
          <ac:chgData name="j.a.vaniwaarden iwaarden" userId="9da75132aae3f833" providerId="LiveId" clId="{9BB03EFD-BE3A-424C-A97F-9B599424D842}" dt="2022-11-01T18:31:13.248" v="2693" actId="14100"/>
          <ac:picMkLst>
            <pc:docMk/>
            <pc:sldMk cId="1065379732" sldId="287"/>
            <ac:picMk id="5" creationId="{D287539E-D8E9-B9A8-962B-10833A85D7BE}"/>
          </ac:picMkLst>
        </pc:picChg>
      </pc:sldChg>
      <pc:sldChg chg="delSp modSp add del mod">
        <pc:chgData name="j.a.vaniwaarden iwaarden" userId="9da75132aae3f833" providerId="LiveId" clId="{9BB03EFD-BE3A-424C-A97F-9B599424D842}" dt="2022-11-01T17:13:42.645" v="2052" actId="47"/>
        <pc:sldMkLst>
          <pc:docMk/>
          <pc:sldMk cId="4063062203" sldId="287"/>
        </pc:sldMkLst>
        <pc:spChg chg="mod">
          <ac:chgData name="j.a.vaniwaarden iwaarden" userId="9da75132aae3f833" providerId="LiveId" clId="{9BB03EFD-BE3A-424C-A97F-9B599424D842}" dt="2022-11-01T17:13:34.385" v="2050" actId="20577"/>
          <ac:spMkLst>
            <pc:docMk/>
            <pc:sldMk cId="4063062203" sldId="287"/>
            <ac:spMk id="2" creationId="{0A740E15-A804-E7D6-951B-9CCA95FA984D}"/>
          </ac:spMkLst>
        </pc:spChg>
        <pc:picChg chg="del">
          <ac:chgData name="j.a.vaniwaarden iwaarden" userId="9da75132aae3f833" providerId="LiveId" clId="{9BB03EFD-BE3A-424C-A97F-9B599424D842}" dt="2022-11-01T17:13:37.689" v="2051" actId="478"/>
          <ac:picMkLst>
            <pc:docMk/>
            <pc:sldMk cId="4063062203" sldId="287"/>
            <ac:picMk id="6" creationId="{2E580FB6-674E-A198-6E8A-42403BDEBCCA}"/>
          </ac:picMkLst>
        </pc:picChg>
      </pc:sldChg>
      <pc:sldChg chg="addSp delSp modSp add mod">
        <pc:chgData name="j.a.vaniwaarden iwaarden" userId="9da75132aae3f833" providerId="LiveId" clId="{9BB03EFD-BE3A-424C-A97F-9B599424D842}" dt="2022-11-01T17:14:25.557" v="2079" actId="1076"/>
        <pc:sldMkLst>
          <pc:docMk/>
          <pc:sldMk cId="1465788746" sldId="288"/>
        </pc:sldMkLst>
        <pc:picChg chg="add mod">
          <ac:chgData name="j.a.vaniwaarden iwaarden" userId="9da75132aae3f833" providerId="LiveId" clId="{9BB03EFD-BE3A-424C-A97F-9B599424D842}" dt="2022-11-01T17:14:25.557" v="2079" actId="1076"/>
          <ac:picMkLst>
            <pc:docMk/>
            <pc:sldMk cId="1465788746" sldId="288"/>
            <ac:picMk id="5" creationId="{0E6932AA-56D5-6E1F-89BC-0DB39002FFF5}"/>
          </ac:picMkLst>
        </pc:picChg>
        <pc:picChg chg="del">
          <ac:chgData name="j.a.vaniwaarden iwaarden" userId="9da75132aae3f833" providerId="LiveId" clId="{9BB03EFD-BE3A-424C-A97F-9B599424D842}" dt="2022-11-01T17:14:16.186" v="2076" actId="478"/>
          <ac:picMkLst>
            <pc:docMk/>
            <pc:sldMk cId="1465788746" sldId="288"/>
            <ac:picMk id="6" creationId="{2E580FB6-674E-A198-6E8A-42403BDEBCCA}"/>
          </ac:picMkLst>
        </pc:picChg>
      </pc:sldChg>
      <pc:sldChg chg="addSp delSp modSp add mod delAnim">
        <pc:chgData name="j.a.vaniwaarden iwaarden" userId="9da75132aae3f833" providerId="LiveId" clId="{9BB03EFD-BE3A-424C-A97F-9B599424D842}" dt="2022-11-01T18:17:04.185" v="2677" actId="20577"/>
        <pc:sldMkLst>
          <pc:docMk/>
          <pc:sldMk cId="1310405665" sldId="289"/>
        </pc:sldMkLst>
        <pc:spChg chg="mod">
          <ac:chgData name="j.a.vaniwaarden iwaarden" userId="9da75132aae3f833" providerId="LiveId" clId="{9BB03EFD-BE3A-424C-A97F-9B599424D842}" dt="2022-11-01T18:10:58.827" v="2332" actId="20577"/>
          <ac:spMkLst>
            <pc:docMk/>
            <pc:sldMk cId="1310405665" sldId="289"/>
            <ac:spMk id="2" creationId="{0A740E15-A804-E7D6-951B-9CCA95FA984D}"/>
          </ac:spMkLst>
        </pc:spChg>
        <pc:spChg chg="mod">
          <ac:chgData name="j.a.vaniwaarden iwaarden" userId="9da75132aae3f833" providerId="LiveId" clId="{9BB03EFD-BE3A-424C-A97F-9B599424D842}" dt="2022-11-01T18:17:04.185" v="2677" actId="20577"/>
          <ac:spMkLst>
            <pc:docMk/>
            <pc:sldMk cId="1310405665" sldId="289"/>
            <ac:spMk id="3" creationId="{AFF651BA-84FD-7D4C-AFB8-A480EA1D50AC}"/>
          </ac:spMkLst>
        </pc:spChg>
        <pc:picChg chg="del">
          <ac:chgData name="j.a.vaniwaarden iwaarden" userId="9da75132aae3f833" providerId="LiveId" clId="{9BB03EFD-BE3A-424C-A97F-9B599424D842}" dt="2022-11-01T18:10:53.663" v="2312" actId="478"/>
          <ac:picMkLst>
            <pc:docMk/>
            <pc:sldMk cId="1310405665" sldId="289"/>
            <ac:picMk id="4" creationId="{D157BE17-A808-C33A-810C-2870BF446E67}"/>
          </ac:picMkLst>
        </pc:picChg>
        <pc:picChg chg="add mod modCrop">
          <ac:chgData name="j.a.vaniwaarden iwaarden" userId="9da75132aae3f833" providerId="LiveId" clId="{9BB03EFD-BE3A-424C-A97F-9B599424D842}" dt="2022-11-01T18:16:55.976" v="2653" actId="1076"/>
          <ac:picMkLst>
            <pc:docMk/>
            <pc:sldMk cId="1310405665" sldId="289"/>
            <ac:picMk id="6" creationId="{4EF70ABB-E7E8-D10F-8394-C200462B12AC}"/>
          </ac:picMkLst>
        </pc:picChg>
      </pc:sldChg>
      <pc:sldChg chg="addSp delSp modSp add mod modAnim">
        <pc:chgData name="j.a.vaniwaarden iwaarden" userId="9da75132aae3f833" providerId="LiveId" clId="{9BB03EFD-BE3A-424C-A97F-9B599424D842}" dt="2022-11-01T18:32:23.683" v="2695"/>
        <pc:sldMkLst>
          <pc:docMk/>
          <pc:sldMk cId="1514842468" sldId="290"/>
        </pc:sldMkLst>
        <pc:spChg chg="del mod">
          <ac:chgData name="j.a.vaniwaarden iwaarden" userId="9da75132aae3f833" providerId="LiveId" clId="{9BB03EFD-BE3A-424C-A97F-9B599424D842}" dt="2022-11-01T18:29:12.988" v="2682"/>
          <ac:spMkLst>
            <pc:docMk/>
            <pc:sldMk cId="1514842468" sldId="290"/>
            <ac:spMk id="3" creationId="{AFF651BA-84FD-7D4C-AFB8-A480EA1D50AC}"/>
          </ac:spMkLst>
        </pc:spChg>
        <pc:picChg chg="add mod">
          <ac:chgData name="j.a.vaniwaarden iwaarden" userId="9da75132aae3f833" providerId="LiveId" clId="{9BB03EFD-BE3A-424C-A97F-9B599424D842}" dt="2022-11-01T18:29:30.578" v="2689" actId="1076"/>
          <ac:picMkLst>
            <pc:docMk/>
            <pc:sldMk cId="1514842468" sldId="290"/>
            <ac:picMk id="4" creationId="{848ECC33-77AC-2570-BD3A-050D89126A71}"/>
          </ac:picMkLst>
        </pc:picChg>
        <pc:picChg chg="add del mod">
          <ac:chgData name="j.a.vaniwaarden iwaarden" userId="9da75132aae3f833" providerId="LiveId" clId="{9BB03EFD-BE3A-424C-A97F-9B599424D842}" dt="2022-11-01T18:32:23.683" v="2695"/>
          <ac:picMkLst>
            <pc:docMk/>
            <pc:sldMk cId="1514842468" sldId="290"/>
            <ac:picMk id="5" creationId="{E1BD690F-EE6A-4333-05E6-F4EBF7C08DFC}"/>
          </ac:picMkLst>
        </pc:picChg>
        <pc:picChg chg="del">
          <ac:chgData name="j.a.vaniwaarden iwaarden" userId="9da75132aae3f833" providerId="LiveId" clId="{9BB03EFD-BE3A-424C-A97F-9B599424D842}" dt="2022-11-01T18:17:17.243" v="2679" actId="478"/>
          <ac:picMkLst>
            <pc:docMk/>
            <pc:sldMk cId="1514842468" sldId="290"/>
            <ac:picMk id="6" creationId="{4EF70ABB-E7E8-D10F-8394-C200462B12AC}"/>
          </ac:picMkLst>
        </pc:picChg>
      </pc:sldChg>
      <pc:sldChg chg="addSp delSp modSp add mod delAnim">
        <pc:chgData name="j.a.vaniwaarden iwaarden" userId="9da75132aae3f833" providerId="LiveId" clId="{9BB03EFD-BE3A-424C-A97F-9B599424D842}" dt="2022-11-01T18:35:15.504" v="3236" actId="20577"/>
        <pc:sldMkLst>
          <pc:docMk/>
          <pc:sldMk cId="2423249304" sldId="291"/>
        </pc:sldMkLst>
        <pc:spChg chg="mod">
          <ac:chgData name="j.a.vaniwaarden iwaarden" userId="9da75132aae3f833" providerId="LiveId" clId="{9BB03EFD-BE3A-424C-A97F-9B599424D842}" dt="2022-11-01T18:32:34.838" v="2706" actId="20577"/>
          <ac:spMkLst>
            <pc:docMk/>
            <pc:sldMk cId="2423249304" sldId="291"/>
            <ac:spMk id="2" creationId="{0A740E15-A804-E7D6-951B-9CCA95FA984D}"/>
          </ac:spMkLst>
        </pc:spChg>
        <pc:spChg chg="add mod">
          <ac:chgData name="j.a.vaniwaarden iwaarden" userId="9da75132aae3f833" providerId="LiveId" clId="{9BB03EFD-BE3A-424C-A97F-9B599424D842}" dt="2022-11-01T18:33:50.245" v="2966" actId="27636"/>
          <ac:spMkLst>
            <pc:docMk/>
            <pc:sldMk cId="2423249304" sldId="291"/>
            <ac:spMk id="5" creationId="{8370303E-D965-02F5-FA92-4BAD172A1DC4}"/>
          </ac:spMkLst>
        </pc:spChg>
        <pc:spChg chg="add mod">
          <ac:chgData name="j.a.vaniwaarden iwaarden" userId="9da75132aae3f833" providerId="LiveId" clId="{9BB03EFD-BE3A-424C-A97F-9B599424D842}" dt="2022-11-01T18:35:15.504" v="3236" actId="20577"/>
          <ac:spMkLst>
            <pc:docMk/>
            <pc:sldMk cId="2423249304" sldId="291"/>
            <ac:spMk id="6" creationId="{C20BE12F-82A3-0DBC-4F1E-3863DA785842}"/>
          </ac:spMkLst>
        </pc:spChg>
        <pc:picChg chg="del">
          <ac:chgData name="j.a.vaniwaarden iwaarden" userId="9da75132aae3f833" providerId="LiveId" clId="{9BB03EFD-BE3A-424C-A97F-9B599424D842}" dt="2022-11-01T18:32:28.111" v="2697" actId="478"/>
          <ac:picMkLst>
            <pc:docMk/>
            <pc:sldMk cId="2423249304" sldId="291"/>
            <ac:picMk id="4" creationId="{848ECC33-77AC-2570-BD3A-050D89126A71}"/>
          </ac:picMkLst>
        </pc:picChg>
      </pc:sldChg>
      <pc:sldChg chg="addSp delSp modSp add mod">
        <pc:chgData name="j.a.vaniwaarden iwaarden" userId="9da75132aae3f833" providerId="LiveId" clId="{9BB03EFD-BE3A-424C-A97F-9B599424D842}" dt="2022-11-01T18:36:01.717" v="3246" actId="14100"/>
        <pc:sldMkLst>
          <pc:docMk/>
          <pc:sldMk cId="2791203196" sldId="292"/>
        </pc:sldMkLst>
        <pc:spChg chg="del mod">
          <ac:chgData name="j.a.vaniwaarden iwaarden" userId="9da75132aae3f833" providerId="LiveId" clId="{9BB03EFD-BE3A-424C-A97F-9B599424D842}" dt="2022-11-01T18:35:49.689" v="3241"/>
          <ac:spMkLst>
            <pc:docMk/>
            <pc:sldMk cId="2791203196" sldId="292"/>
            <ac:spMk id="5" creationId="{8370303E-D965-02F5-FA92-4BAD172A1DC4}"/>
          </ac:spMkLst>
        </pc:spChg>
        <pc:spChg chg="mod">
          <ac:chgData name="j.a.vaniwaarden iwaarden" userId="9da75132aae3f833" providerId="LiveId" clId="{9BB03EFD-BE3A-424C-A97F-9B599424D842}" dt="2022-11-01T18:35:24.635" v="3238" actId="6549"/>
          <ac:spMkLst>
            <pc:docMk/>
            <pc:sldMk cId="2791203196" sldId="292"/>
            <ac:spMk id="6" creationId="{C20BE12F-82A3-0DBC-4F1E-3863DA785842}"/>
          </ac:spMkLst>
        </pc:spChg>
        <pc:picChg chg="add mod">
          <ac:chgData name="j.a.vaniwaarden iwaarden" userId="9da75132aae3f833" providerId="LiveId" clId="{9BB03EFD-BE3A-424C-A97F-9B599424D842}" dt="2022-11-01T18:36:01.717" v="3246" actId="14100"/>
          <ac:picMkLst>
            <pc:docMk/>
            <pc:sldMk cId="2791203196" sldId="292"/>
            <ac:picMk id="4" creationId="{683A792D-FCB9-C422-C462-156D25F7CD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F3AC2-7F66-4DDD-80D5-3596BEDED6D1}" type="datetime1">
              <a:rPr lang="nl-NL" smtClean="0"/>
              <a:t>1-11-2022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0EAF0-F49B-4B3A-8B4B-238ABFD12E0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197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EB079-61E4-4BBB-A44C-A56370A34A68}" type="datetime1">
              <a:rPr lang="nl-NL" smtClean="0"/>
              <a:pPr/>
              <a:t>1-11-2022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94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8A05C-044B-4E00-B38E-F125E612CF77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557FC-BE87-4300-A747-AC4B3F32A4D1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9D7D39-6C08-4962-A8A9-2DC2F44F5EA6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BC9D9-44CF-4CF9-80A2-998179572925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 dirty="0">
                <a:solidFill>
                  <a:schemeClr val="tx1"/>
                </a:solidFill>
                <a:effectLst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34DB63-482E-4190-BCC7-5880CB54F68E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835ED-1C9A-445F-8847-4FC5100396FE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Afbeelding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Afbeelding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afbeelding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3" name="Tijdelijke aanduiding voor afbeelding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6" name="Tijdelijke aanduiding voor afbeelding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779D9-4C3E-4140-A7BA-A0E3E8BE3B56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F53BB5-8E04-4A70-BCF4-6D634BDA4C02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5F4DF-3851-4E3C-AFBB-F2977499AD02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3E8E6-FD4E-4297-859D-7197A87B5BC1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Afbeelding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81779-241F-418D-A64D-D1CDD88C4D93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611E42-630A-45DB-8710-3E9931DD7B3A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178088-BC2F-4081-AD7D-184E91B71720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995A7-1FD0-4179-A5EF-44E9074C7519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664C2-AABB-480F-8649-EC75CC54F7A1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252ABDF1-0231-4F6D-839C-EFD217F5A87E}" type="datetime1">
              <a:rPr lang="nl-NL" noProof="0" smtClean="0"/>
              <a:t>1-11-2022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KP-5I_RkUY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LycRSuHSAs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nr.nl/podcast/beter/10379667/lachgas-wat-valt-er-nog-te-lach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Vrije v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nl-NL" sz="4000" dirty="0"/>
              <a:t>Lachgas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nl-NL" dirty="0"/>
              <a:t>Klinische les MPU</a:t>
            </a:r>
          </a:p>
          <a:p>
            <a:pPr algn="l" rtl="0"/>
            <a:r>
              <a:rPr lang="nl-NL" sz="2300" dirty="0"/>
              <a:t>Sjacco van Iwaarden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16CA13E-B01D-9F5C-89EF-A04180741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8571">
            <a:off x="270929" y="1602799"/>
            <a:ext cx="6404907" cy="3362576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van lachgas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Reden om te gaan gebruiken:</a:t>
            </a:r>
          </a:p>
          <a:p>
            <a:pPr lvl="1"/>
            <a:r>
              <a:rPr lang="nl-NL" dirty="0"/>
              <a:t>Komen er in aanraking via </a:t>
            </a:r>
            <a:r>
              <a:rPr lang="nl-NL" dirty="0" err="1"/>
              <a:t>social</a:t>
            </a:r>
            <a:r>
              <a:rPr lang="nl-NL" dirty="0"/>
              <a:t> media (bijv. in muziek of op </a:t>
            </a:r>
            <a:r>
              <a:rPr lang="nl-NL" dirty="0" err="1"/>
              <a:t>Youtube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Laagdrempelig te verkrijgen</a:t>
            </a:r>
          </a:p>
          <a:p>
            <a:pPr lvl="1"/>
            <a:r>
              <a:rPr lang="nl-NL" dirty="0"/>
              <a:t>Vaak in groepsverband</a:t>
            </a:r>
          </a:p>
          <a:p>
            <a:pPr lvl="1"/>
            <a:r>
              <a:rPr lang="nl-NL" dirty="0"/>
              <a:t>Vanuit patroon of tank</a:t>
            </a:r>
            <a:br>
              <a:rPr lang="nl-NL" dirty="0"/>
            </a:br>
            <a:r>
              <a:rPr lang="nl-NL" dirty="0"/>
              <a:t>in ballon</a:t>
            </a:r>
          </a:p>
          <a:p>
            <a:pPr lvl="1"/>
            <a:r>
              <a:rPr lang="nl-NL" dirty="0"/>
              <a:t>Bevriezingen!</a:t>
            </a:r>
          </a:p>
        </p:txBody>
      </p:sp>
      <p:pic>
        <p:nvPicPr>
          <p:cNvPr id="5" name="Onlinemedia 4" title="Jayh - Ballon ft. SBMG &amp; Broederliefde (Urban Music Festival Anthem) prod. by Dopebwoy">
            <a:hlinkClick r:id="" action="ppaction://media"/>
            <a:extLst>
              <a:ext uri="{FF2B5EF4-FFF2-40B4-BE49-F238E27FC236}">
                <a16:creationId xmlns:a16="http://schemas.microsoft.com/office/drawing/2014/main" id="{D287539E-D8E9-B9A8-962B-10833A85D7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25979" y="2978698"/>
            <a:ext cx="6866021" cy="38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7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Effecten van lachgas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Euforische roes</a:t>
            </a:r>
          </a:p>
          <a:p>
            <a:r>
              <a:rPr lang="nl-NL" dirty="0"/>
              <a:t>Vaak gepaard met lachbuien</a:t>
            </a:r>
          </a:p>
          <a:p>
            <a:r>
              <a:rPr lang="nl-NL" dirty="0"/>
              <a:t>Kleurrijke hallucinaties</a:t>
            </a:r>
          </a:p>
          <a:p>
            <a:r>
              <a:rPr lang="nl-NL" dirty="0"/>
              <a:t>Andere beleving van geluiden en</a:t>
            </a:r>
            <a:br>
              <a:rPr lang="nl-NL" dirty="0"/>
            </a:br>
            <a:r>
              <a:rPr lang="nl-NL" dirty="0"/>
              <a:t>omgeving</a:t>
            </a:r>
          </a:p>
          <a:p>
            <a:endParaRPr lang="nl-NL" dirty="0"/>
          </a:p>
          <a:p>
            <a:r>
              <a:rPr lang="nl-NL" dirty="0"/>
              <a:t>Ontstaat met name vanwege O2-tekort</a:t>
            </a:r>
            <a:br>
              <a:rPr lang="nl-NL" dirty="0"/>
            </a:br>
            <a:r>
              <a:rPr lang="nl-NL" dirty="0"/>
              <a:t>in de hersenen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F70ABB-E7E8-D10F-8394-C200462B1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7" t="4445" r="58553" b="1462"/>
          <a:stretch/>
        </p:blipFill>
        <p:spPr>
          <a:xfrm>
            <a:off x="6090676" y="2076433"/>
            <a:ext cx="5277852" cy="47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Effecten van lachgas</a:t>
            </a:r>
          </a:p>
        </p:txBody>
      </p:sp>
      <p:pic>
        <p:nvPicPr>
          <p:cNvPr id="4" name="Onlinemedia 3" title="Nellie inhales laughing gas (nitrous oxide) | Drugslab">
            <a:hlinkClick r:id="" action="ppaction://media"/>
            <a:extLst>
              <a:ext uri="{FF2B5EF4-FFF2-40B4-BE49-F238E27FC236}">
                <a16:creationId xmlns:a16="http://schemas.microsoft.com/office/drawing/2014/main" id="{848ECC33-77AC-2570-BD3A-050D89126A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9994" y="1427747"/>
            <a:ext cx="9612012" cy="54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Risico’s van lachgas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370303E-D965-02F5-FA92-4BAD172A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64105"/>
            <a:ext cx="10353762" cy="5293895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Korte termijn:</a:t>
            </a:r>
          </a:p>
          <a:p>
            <a:pPr lvl="1"/>
            <a:r>
              <a:rPr lang="nl-NL" dirty="0"/>
              <a:t>Hoofdpijn</a:t>
            </a:r>
          </a:p>
          <a:p>
            <a:pPr lvl="1"/>
            <a:r>
              <a:rPr lang="nl-NL" dirty="0"/>
              <a:t>Duizeligheid</a:t>
            </a:r>
          </a:p>
          <a:p>
            <a:pPr lvl="1"/>
            <a:r>
              <a:rPr lang="nl-NL" dirty="0"/>
              <a:t>Tintelingen in handen en/of voeten</a:t>
            </a:r>
          </a:p>
          <a:p>
            <a:pPr lvl="1"/>
            <a:r>
              <a:rPr lang="nl-NL" dirty="0"/>
              <a:t>Verwardheid</a:t>
            </a:r>
          </a:p>
          <a:p>
            <a:pPr lvl="1"/>
            <a:r>
              <a:rPr lang="nl-NL" dirty="0"/>
              <a:t>Misselijkheid</a:t>
            </a:r>
          </a:p>
          <a:p>
            <a:pPr lvl="1"/>
            <a:r>
              <a:rPr lang="nl-NL" dirty="0" err="1"/>
              <a:t>Craving</a:t>
            </a:r>
            <a:endParaRPr lang="nl-NL" dirty="0"/>
          </a:p>
          <a:p>
            <a:pPr lvl="1"/>
            <a:r>
              <a:rPr lang="nl-NL" dirty="0"/>
              <a:t>Tolerantie</a:t>
            </a:r>
          </a:p>
          <a:p>
            <a:pPr lvl="1"/>
            <a:r>
              <a:rPr lang="nl-NL" dirty="0"/>
              <a:t>Hallucinaties</a:t>
            </a:r>
          </a:p>
          <a:p>
            <a:pPr lvl="1"/>
            <a:r>
              <a:rPr lang="nl-NL" dirty="0"/>
              <a:t>Bewusteloosheid</a:t>
            </a:r>
          </a:p>
          <a:p>
            <a:pPr lvl="1"/>
            <a:r>
              <a:rPr lang="nl-NL" dirty="0"/>
              <a:t>Vallen / ongevallen</a:t>
            </a:r>
          </a:p>
          <a:p>
            <a:pPr lvl="1"/>
            <a:r>
              <a:rPr lang="nl-NL" dirty="0"/>
              <a:t>Geheugenverlies</a:t>
            </a:r>
          </a:p>
          <a:p>
            <a:pPr lvl="1"/>
            <a:r>
              <a:rPr lang="nl-NL" dirty="0"/>
              <a:t>Angst of paniekaanvallen</a:t>
            </a:r>
          </a:p>
          <a:p>
            <a:pPr lvl="1"/>
            <a:r>
              <a:rPr lang="nl-NL" dirty="0"/>
              <a:t>Bevriezing</a:t>
            </a:r>
          </a:p>
          <a:p>
            <a:pPr lvl="1"/>
            <a:r>
              <a:rPr lang="nl-NL" dirty="0"/>
              <a:t>Prikkelbaarheid</a:t>
            </a: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C20BE12F-82A3-0DBC-4F1E-3863DA785842}"/>
              </a:ext>
            </a:extLst>
          </p:cNvPr>
          <p:cNvSpPr txBox="1">
            <a:spLocks/>
          </p:cNvSpPr>
          <p:nvPr/>
        </p:nvSpPr>
        <p:spPr>
          <a:xfrm>
            <a:off x="5357459" y="1564105"/>
            <a:ext cx="10353762" cy="52938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Lange termijn:</a:t>
            </a:r>
          </a:p>
          <a:p>
            <a:pPr lvl="1"/>
            <a:r>
              <a:rPr lang="nl-NL" dirty="0"/>
              <a:t>Concentratieproblemen</a:t>
            </a:r>
          </a:p>
          <a:p>
            <a:pPr lvl="1"/>
            <a:r>
              <a:rPr lang="nl-NL" dirty="0"/>
              <a:t>Tintelingen in handen en voeten</a:t>
            </a:r>
          </a:p>
          <a:p>
            <a:pPr lvl="1"/>
            <a:r>
              <a:rPr lang="nl-NL" dirty="0"/>
              <a:t>Moeheid</a:t>
            </a:r>
          </a:p>
          <a:p>
            <a:pPr lvl="1"/>
            <a:r>
              <a:rPr lang="nl-NL" dirty="0"/>
              <a:t>Duizeligheid</a:t>
            </a:r>
          </a:p>
          <a:p>
            <a:pPr lvl="1"/>
            <a:r>
              <a:rPr lang="nl-NL" dirty="0"/>
              <a:t>Geheugenstoornissen</a:t>
            </a:r>
          </a:p>
          <a:p>
            <a:pPr lvl="1"/>
            <a:r>
              <a:rPr lang="nl-NL" dirty="0"/>
              <a:t>Onrustige benen</a:t>
            </a:r>
          </a:p>
          <a:p>
            <a:pPr lvl="1"/>
            <a:r>
              <a:rPr lang="nl-NL" dirty="0"/>
              <a:t>Neuropathie</a:t>
            </a:r>
          </a:p>
          <a:p>
            <a:pPr lvl="1"/>
            <a:r>
              <a:rPr lang="nl-NL" dirty="0"/>
              <a:t>Verlamming</a:t>
            </a:r>
          </a:p>
          <a:p>
            <a:pPr lvl="1"/>
            <a:r>
              <a:rPr lang="nl-NL" dirty="0"/>
              <a:t>Gevoelsstoornissen</a:t>
            </a:r>
          </a:p>
          <a:p>
            <a:pPr lvl="1"/>
            <a:r>
              <a:rPr lang="nl-NL" dirty="0"/>
              <a:t>Darmklachten</a:t>
            </a:r>
          </a:p>
        </p:txBody>
      </p:sp>
    </p:spTree>
    <p:extLst>
      <p:ext uri="{BB962C8B-B14F-4D97-AF65-F5344CB8AC3E}">
        <p14:creationId xmlns:p14="http://schemas.microsoft.com/office/powerpoint/2010/main" val="242324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Risico’s van lachgas</a:t>
            </a:r>
          </a:p>
        </p:txBody>
      </p:sp>
      <p:pic>
        <p:nvPicPr>
          <p:cNvPr id="4" name="Tijdelijke aanduiding voor inhoud 3" descr="Afbeelding met tekst, krant, schermafbeelding&#10;&#10;Automatisch gegenereerde beschrijving">
            <a:extLst>
              <a:ext uri="{FF2B5EF4-FFF2-40B4-BE49-F238E27FC236}">
                <a16:creationId xmlns:a16="http://schemas.microsoft.com/office/drawing/2014/main" id="{683A792D-FCB9-C422-C462-156D25F7C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222" y="61675"/>
            <a:ext cx="5157535" cy="7222169"/>
          </a:xfrm>
        </p:spPr>
      </p:pic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C20BE12F-82A3-0DBC-4F1E-3863DA785842}"/>
              </a:ext>
            </a:extLst>
          </p:cNvPr>
          <p:cNvSpPr txBox="1">
            <a:spLocks/>
          </p:cNvSpPr>
          <p:nvPr/>
        </p:nvSpPr>
        <p:spPr>
          <a:xfrm>
            <a:off x="5357459" y="1564105"/>
            <a:ext cx="10353762" cy="529389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20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https://www.bnr.nl/podcast/beter/10379667/lachgas-wat-valt-er-nog-te-lachen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4E1822-4E95-8D56-3311-B7294C64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13" y="3039533"/>
            <a:ext cx="1937173" cy="29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0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lachgas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683337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Lachgas: chemische structuur N2O ° distikstofmonoxide.</a:t>
            </a:r>
          </a:p>
          <a:p>
            <a:r>
              <a:rPr lang="nl-NL" dirty="0"/>
              <a:t>Te kennen van:</a:t>
            </a:r>
          </a:p>
          <a:p>
            <a:pPr lvl="1"/>
            <a:r>
              <a:rPr lang="nl-NL" dirty="0"/>
              <a:t>Narcosemiddel (dan wel gemengd met zuurstof)</a:t>
            </a:r>
          </a:p>
          <a:p>
            <a:pPr lvl="1"/>
            <a:r>
              <a:rPr lang="nl-NL" dirty="0"/>
              <a:t>Patronen voor slagroomspuiten</a:t>
            </a:r>
          </a:p>
          <a:p>
            <a:pPr lvl="1"/>
            <a:r>
              <a:rPr lang="nl-NL" dirty="0"/>
              <a:t>Extra vermogen in verbrandingsmotoren</a:t>
            </a:r>
          </a:p>
          <a:p>
            <a:pPr lvl="1"/>
            <a:endParaRPr lang="nl-NL" dirty="0"/>
          </a:p>
          <a:p>
            <a:r>
              <a:rPr lang="nl-NL" dirty="0"/>
              <a:t>Recreatief gebruik: in de jaren 90: inademen via een ballon </a:t>
            </a:r>
            <a:br>
              <a:rPr lang="nl-NL" dirty="0"/>
            </a:br>
            <a:r>
              <a:rPr lang="nl-NL" dirty="0"/>
              <a:t>(ballonnetje doen). Tijdje van de markt geweest, maar sinds 2015</a:t>
            </a:r>
            <a:br>
              <a:rPr lang="nl-NL" dirty="0"/>
            </a:br>
            <a:r>
              <a:rPr lang="nl-NL" dirty="0"/>
              <a:t>weer volop gebruik onder jongeren.</a:t>
            </a:r>
          </a:p>
          <a:p>
            <a:endParaRPr lang="nl-NL" dirty="0"/>
          </a:p>
          <a:p>
            <a:r>
              <a:rPr lang="nl-NL" dirty="0"/>
              <a:t>Valt onder de warenwet. Als enkele jaren wetgeving in de maak voor</a:t>
            </a:r>
            <a:br>
              <a:rPr lang="nl-NL" dirty="0"/>
            </a:br>
            <a:r>
              <a:rPr lang="nl-NL" dirty="0"/>
              <a:t>een verbod op lachgas. Recente uitspraak van de Raad van State: te</a:t>
            </a:r>
            <a:br>
              <a:rPr lang="nl-NL" dirty="0"/>
            </a:br>
            <a:r>
              <a:rPr lang="nl-NL" dirty="0"/>
              <a:t>weinig onderbouwing door de overheid voor verbod.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F38D09-3196-BAB7-5025-E73EF9CBA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90" y="150299"/>
            <a:ext cx="3214610" cy="21269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C8E4088-8B71-C33D-FD56-6926D936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90" y="2365539"/>
            <a:ext cx="3214610" cy="212692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BB82383-4BEC-20D5-4D51-0FF562D1E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389" y="4580779"/>
            <a:ext cx="3214611" cy="21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7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lachgas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het lichaam:</a:t>
            </a:r>
          </a:p>
          <a:p>
            <a:pPr lvl="1"/>
            <a:r>
              <a:rPr lang="nl-NL" dirty="0"/>
              <a:t>Wordt na inademen snel opgenomen via de longen. </a:t>
            </a:r>
          </a:p>
          <a:p>
            <a:pPr lvl="1"/>
            <a:r>
              <a:rPr lang="nl-NL" dirty="0"/>
              <a:t>De werking treedt na 2 tot 5 minuten in. (na 5 minuten heeft de hoeveelheid ingeademd lachgas de hersenen bereikt)</a:t>
            </a:r>
          </a:p>
          <a:p>
            <a:pPr lvl="1"/>
            <a:r>
              <a:rPr lang="nl-NL" dirty="0"/>
              <a:t>Verlaat het lichaam ook weer voor het overgrote deel via de longen.</a:t>
            </a:r>
          </a:p>
          <a:p>
            <a:pPr lvl="1"/>
            <a:r>
              <a:rPr lang="nl-NL" dirty="0"/>
              <a:t>Tot 18 uur na gebruik detecteerbaar in urine.</a:t>
            </a:r>
          </a:p>
          <a:p>
            <a:pPr lvl="1"/>
            <a:r>
              <a:rPr lang="nl-NL" dirty="0"/>
              <a:t>Distikstofoxide wordt niet omgezet in het lichaam, behalve bij een reactie met vitamine B12.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62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lachgas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Reactie met vitamine B12:</a:t>
            </a:r>
          </a:p>
          <a:p>
            <a:pPr lvl="1"/>
            <a:r>
              <a:rPr lang="nl-NL" dirty="0"/>
              <a:t>Lachgas zet de actieve vorm van vitamine B12 om in een onwerkzame analoog.</a:t>
            </a:r>
          </a:p>
          <a:p>
            <a:pPr lvl="1"/>
            <a:r>
              <a:rPr lang="nl-NL" dirty="0"/>
              <a:t>Hierdoor remming van het enzym </a:t>
            </a:r>
            <a:r>
              <a:rPr lang="nl-NL" dirty="0" err="1"/>
              <a:t>methioninesynthase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Gevolg: neurologische gevolgen vanwege vitamine B12 tekort.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96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lachgas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781550"/>
          </a:xfrm>
        </p:spPr>
        <p:txBody>
          <a:bodyPr>
            <a:normAutofit fontScale="55000" lnSpcReduction="20000"/>
          </a:bodyPr>
          <a:lstStyle/>
          <a:p>
            <a:r>
              <a:rPr lang="nl-NL" dirty="0"/>
              <a:t>Vitamine B12 tekort: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zenuwproblemen: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tintelingen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minder gevoel in de vingers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minder gevoel in de voeten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effectLst/>
                <a:latin typeface="Circular-Book"/>
              </a:rPr>
              <a:t>Koude benen</a:t>
            </a:r>
            <a:endParaRPr lang="nl-NL" b="0" i="0" dirty="0">
              <a:solidFill>
                <a:schemeClr val="tx1"/>
              </a:solidFill>
              <a:effectLst/>
              <a:latin typeface="Circular-Book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Stoornissen in de fijne motoriek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Evenwichtsstoornissen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effectLst/>
                <a:latin typeface="Circular-Book"/>
              </a:rPr>
              <a:t>Verlammingen</a:t>
            </a:r>
            <a:endParaRPr lang="nl-NL" b="0" i="0" dirty="0">
              <a:solidFill>
                <a:schemeClr val="tx1"/>
              </a:solidFill>
              <a:effectLst/>
              <a:latin typeface="Circular-Boo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Bloedarmoede: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een moe en zwak gevoel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snel kortademig worden bij inspanning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duizeligheid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hartkloppingen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transpireren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hoofdpijn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chemeClr val="tx1"/>
                </a:solidFill>
                <a:effectLst/>
                <a:latin typeface="Circular-Book"/>
              </a:rPr>
              <a:t>oorsuizen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 descr="10 dingen die je nog niet wist over lachgas">
            <a:extLst>
              <a:ext uri="{FF2B5EF4-FFF2-40B4-BE49-F238E27FC236}">
                <a16:creationId xmlns:a16="http://schemas.microsoft.com/office/drawing/2014/main" id="{A7FC70B2-3EB5-D8BC-3F32-80C3F4ABD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46" y="2998577"/>
            <a:ext cx="4572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8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van lachgas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781550"/>
          </a:xfrm>
        </p:spPr>
        <p:txBody>
          <a:bodyPr>
            <a:normAutofit/>
          </a:bodyPr>
          <a:lstStyle/>
          <a:p>
            <a:r>
              <a:rPr lang="nl-NL" dirty="0"/>
              <a:t>Enkele 100.000-en (met name) jongeren en jongvolwassenen</a:t>
            </a:r>
          </a:p>
          <a:p>
            <a:r>
              <a:rPr lang="nl-NL" dirty="0"/>
              <a:t>Ooit gebruik:</a:t>
            </a:r>
          </a:p>
          <a:p>
            <a:pPr lvl="1"/>
            <a:r>
              <a:rPr lang="nl-NL" dirty="0"/>
              <a:t>12-16-jarige scholieren: 5-8%</a:t>
            </a:r>
          </a:p>
          <a:p>
            <a:pPr lvl="1"/>
            <a:r>
              <a:rPr lang="nl-NL" dirty="0"/>
              <a:t>Algemene bevolking:15+ 17%</a:t>
            </a:r>
          </a:p>
          <a:p>
            <a:pPr lvl="1"/>
            <a:r>
              <a:rPr lang="nl-NL" dirty="0"/>
              <a:t>Studenten: 15-29 jaar: 28%</a:t>
            </a:r>
          </a:p>
          <a:p>
            <a:pPr lvl="1"/>
            <a:r>
              <a:rPr lang="nl-NL" dirty="0"/>
              <a:t>Uitgaande jongeren: 15-35%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CB401F-3B04-2181-7A16-C44DE519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028" y="4280138"/>
            <a:ext cx="6699972" cy="25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5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van lachgas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781550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580FB6-674E-A198-6E8A-42403BDE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60" y="2529348"/>
            <a:ext cx="12332710" cy="419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9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0E15-A804-E7D6-951B-9CCA95FA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van lachgas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651BA-84FD-7D4C-AFB8-A480EA1D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781550"/>
          </a:xfrm>
        </p:spPr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6932AA-56D5-6E1F-89BC-0DB39002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58" y="2215427"/>
            <a:ext cx="7497001" cy="38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8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98_TF55705232" id="{677B9A35-A4E3-4DCD-BB0E-8D229965CE55}" vid="{4552F15C-8A0B-49F5-BE54-E21A42A5976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{6EF71DBB-5D0B-4BFA-A20B-D844DC95223B}tf55705232_win32</Template>
  <TotalTime>0</TotalTime>
  <Words>451</Words>
  <Application>Microsoft Office PowerPoint</Application>
  <PresentationFormat>Breedbeeld</PresentationFormat>
  <Paragraphs>98</Paragraphs>
  <Slides>14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Circular-Book</vt:lpstr>
      <vt:lpstr>Goudy Old Style</vt:lpstr>
      <vt:lpstr>Wingdings 2</vt:lpstr>
      <vt:lpstr>SlateVTI</vt:lpstr>
      <vt:lpstr>Lachgas</vt:lpstr>
      <vt:lpstr>Voorbereiding</vt:lpstr>
      <vt:lpstr>Wat is lachgas</vt:lpstr>
      <vt:lpstr>Wat is lachgas</vt:lpstr>
      <vt:lpstr>Wat is lachgas</vt:lpstr>
      <vt:lpstr>Wat is lachgas</vt:lpstr>
      <vt:lpstr>Gebruik van lachgas</vt:lpstr>
      <vt:lpstr>Gebruik van lachgas</vt:lpstr>
      <vt:lpstr>Gebruik van lachgas</vt:lpstr>
      <vt:lpstr>Gebruik van lachgas</vt:lpstr>
      <vt:lpstr>Effecten van lachgas</vt:lpstr>
      <vt:lpstr>Effecten van lachgas</vt:lpstr>
      <vt:lpstr>Risico’s van lachgas</vt:lpstr>
      <vt:lpstr>Risico’s van lachgas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Lorem Ipsum</dc:title>
  <dc:creator>j.a.vaniwaarden iwaarden</dc:creator>
  <cp:lastModifiedBy>j.a.vaniwaarden iwaarden</cp:lastModifiedBy>
  <cp:revision>1</cp:revision>
  <dcterms:created xsi:type="dcterms:W3CDTF">2022-11-01T16:36:19Z</dcterms:created>
  <dcterms:modified xsi:type="dcterms:W3CDTF">2022-11-01T18:36:10Z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